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DF6AA-D3EE-C9E4-73EB-5294F6762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A27B37-7D66-9156-5D66-FF1B5CA2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F0134-6CF6-EE12-FCB5-834D5FE2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EC10C-995F-F5F1-E237-B8285EEB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17481-C403-7AAA-D541-6A66E26A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3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0370F-F162-D461-7632-58D7A0AA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623B26-41EC-A51F-08FF-E2E4728A6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CC44A-7F57-FA1E-E480-9F61F951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ECFFBB-73D9-2B5F-92A6-9E69009D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B4F1E-E1D0-7C12-7B05-77B090F4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3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C07EF6-80E0-FC3C-5088-99619AD80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363819-4739-B46E-25FD-7D8ECE2AE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C495B-ED66-BB2F-9472-35E2A83D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53C71-2817-26F5-1225-A4B1C102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DE2E1-F085-76D8-8EC7-DD03041B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5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BC66-0E15-4CFB-22A7-BDB6B1D9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C91DC-BAF6-23D6-7A32-8B6FA6AF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09B8E-56A2-DE70-6CE7-78D86736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53A84-8442-BFB9-C70D-EB23B9AF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09E83-04E1-8376-3BA4-49B076A9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8C4A4-E087-4FDB-61F6-0946791F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D6353-0DF9-DADC-2D8F-7FD708DA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3D347C-261F-C2DB-5D3F-76B42D1B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29A68-CE5F-F9BD-B466-D67AC0D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8CAE5-9C0D-0961-A39B-1D9C6FD2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5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78B3A-B09F-940A-B2AC-D7EBE443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6A3FF-E750-F9E7-18D9-C26464477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33D542-7C9B-2345-E7C4-7C4597D8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6E548-EABF-E45D-224C-77489184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4EA196-B6BF-766A-2435-98B2AEE5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78882-B0CC-FCFF-7102-DC632E5B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5FFCF-1623-ABD6-7207-1C3D7408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95137-9E40-FBC8-06C1-BDBFA1D5C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9174-7607-F8C8-3FC6-CD4F866E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C8B311-BD5D-DA0F-54E2-33C5AC825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071AE0-CD32-912B-DEDA-F01864D96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1C05BD-4BE3-4D1B-D3FF-D75E3471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F6999-AF78-5C94-FDCE-4962A8E4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459B31-8966-FC7D-53CA-AA907F08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4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80874-8ABD-80D0-AB2F-44E7F26E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581366-785C-DF59-34CE-253A9363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451B65-3BDF-C0BC-1700-C62EE537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45FA11-E645-7C3B-A20F-7EAFE8E1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735C8D-41F7-22D7-9DEE-0A9A788A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24E3B9-2028-9A6F-DED7-0FCA3AFB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5FB581-E3DA-28CF-4849-B8702CAE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8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DB84D-877B-F22A-B0BF-2A59CFDE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0EFC8-A160-8C35-D212-29092AC6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284BD5-EB0C-4BDC-08B7-74D25DAAF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E34B1E-C214-4EA1-C062-E4B06226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E80AFC-DC15-8A71-E355-496B9636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8C9EB-CD7F-F642-CCB3-826A34D3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5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D8324-F13C-E907-7248-37C3124A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FDBD15-362F-F932-6D19-7834CAAE2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CE271D-697F-E558-21B4-EADB19369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E761B2-C11C-642F-E110-0F6564C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9C9C7-69E3-4CBE-9386-3EC68EBA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8E5498-DACD-5DEF-BDFA-2D7629D5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1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28BF7-70CE-F658-A784-FDF1C78B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FF19F4-815C-AD8B-B445-2CAB285B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804D8-BDD5-6F79-1209-AB050BD9D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93B87-97AF-4FF7-BBBC-B15A574CB98F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E8F36-A4B9-6CC9-8E7A-A89EBD54A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73796-603B-3878-46DA-151539EE0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38781-B969-45FF-864B-206A016F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E730DB-2F8F-30FC-37AE-570FB855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Печа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CF166B8-9B0E-1D6A-59D9-0BF084ACB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1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2A0A61-FA08-58C7-0167-6B3E6BC5F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7EDD1D-41C1-17AB-F179-59210886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38232" y="4105258"/>
            <a:ext cx="95712" cy="1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BF8C25-BD78-AE5A-9BC3-7E23FEE5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F5D72-A9E1-19D1-3566-F52ACC17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675D56-ED6B-3998-B53E-F24ECF5F0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19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2026-04-05T17:27:05Z</dcterms:created>
  <dcterms:modified xsi:type="dcterms:W3CDTF">2026-04-05T17:30:37Z</dcterms:modified>
</cp:coreProperties>
</file>